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BC4DA5-35B0-D138-84FF-A98203F10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F3DCCF8-A362-9E86-D3E4-ED51CFED7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74FA44-072A-F6D3-F01A-C50BEA82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4EB8-E71F-417A-93E7-D9C406BE1914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1315C8-3A96-85A0-DD33-E6425E09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9E2A4E-2976-9B26-B669-B8EF545BC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8-E854-4A4A-841A-0FB9E394A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00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0B93AC-E919-F560-01CE-3613CBF0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3E67BC8-9C8C-1E36-791E-0C398B5D7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C08983-AFAE-E039-6AC7-15CE75AD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4EB8-E71F-417A-93E7-D9C406BE1914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887DD2-832A-78B0-1217-45A7877E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85E62E-43E2-EF38-D649-826B6EB69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8-E854-4A4A-841A-0FB9E394A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227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5851091-1A63-BAB6-184C-0D3C64B0A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148826-78D1-EDE6-C064-B66198F20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545622-E879-7FC7-16F6-9BBDF6D10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4EB8-E71F-417A-93E7-D9C406BE1914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005D13-607A-9D3D-3130-C093F769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2F1713-E767-219C-EE45-C9F7E8AF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8-E854-4A4A-841A-0FB9E394A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55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03F009-08EE-ACEC-FC53-85AFAEA70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8E8971-E239-F8FE-AC5B-7402DCEC7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D8D411-95FD-DBC6-E359-546926D6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4EB8-E71F-417A-93E7-D9C406BE1914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7B24DC-5686-A373-C05F-2E09E9CA0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E9789E-53CF-0759-7F0B-7AE9137C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8-E854-4A4A-841A-0FB9E394A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3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DC4DFC-3864-7FE2-EBEA-DCCE8516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80CFD-C086-6BDF-ADBE-1EF18E966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16F2A5-6E43-C919-613D-F579A63D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4EB8-E71F-417A-93E7-D9C406BE1914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DD4B97-B2B7-9D6A-DC57-6099038C8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8A708D-48E6-C50E-FA8A-A5D63F616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8-E854-4A4A-841A-0FB9E394A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584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1CE23E-702A-48A5-E859-0E4C0CAF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6B2EFA-721A-2A5D-8450-BA77A0B25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2F47A7F-6BEC-4640-7674-094D8F3B0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A803030-9C9F-F8A1-4C75-BA483366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4EB8-E71F-417A-93E7-D9C406BE1914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83DF92C-8F99-1B4B-5735-8B59AECB7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ACFA5D-CBAE-2A51-F358-49707B98F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8-E854-4A4A-841A-0FB9E394A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592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F4507E-0859-B488-BA3F-DB6AFE03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61BF49-B394-92C3-1759-14A470AEA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91882E8-5B7F-AA8E-38C8-DAF8D2387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7FC8D16-F976-1F0C-98FE-502F769B0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94472CF-1036-F454-48A5-30C569E9FB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5DA7854-3122-44DC-2BF4-16CC0ECC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4EB8-E71F-417A-93E7-D9C406BE1914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748A92F-3D1E-6DD7-7D6F-0E2CBCE6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223DC1-BEFF-9D78-13E6-37DC1264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8-E854-4A4A-841A-0FB9E394A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295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CB7CB2-2DAF-6393-E727-19830436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51A48CD-9FA6-ECF1-C2C8-930049354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4EB8-E71F-417A-93E7-D9C406BE1914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99D8C5B-8350-9121-759A-BB0CE91B3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96AA940-2FE7-CB1D-8A07-5A4BC1D9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8-E854-4A4A-841A-0FB9E394A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090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68D8498-09ED-E4FC-FE92-8EDCF16F4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4EB8-E71F-417A-93E7-D9C406BE1914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7942B7-85CC-6CB6-0380-ED1E6477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9C8B1B-22E3-7836-4778-88A063D0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8-E854-4A4A-841A-0FB9E394A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1633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783E38-9125-F5D5-2D21-45E3139EE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F34DE6-EBCB-5CA7-9748-6F80EF6FD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31C3FB-DAE0-7F46-7FC7-FC0872A5F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F4C2A8-458A-14DC-EA39-91F1966F5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4EB8-E71F-417A-93E7-D9C406BE1914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A186B38-B008-EE1A-FC55-E1D592F49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2B8C81-E157-9D0D-8293-246A88BC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8-E854-4A4A-841A-0FB9E394A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252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A3DF25-68C9-88AD-3092-D37ED652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A5688B7-F5F5-3636-BAE5-AE3B8B74E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0A8150-4B65-2CFC-DBE4-4281D46DF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A548AB-FB90-48E9-562C-74A1F7F4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4EB8-E71F-417A-93E7-D9C406BE1914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C18E964-8D80-0A55-2AD2-E63E725E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FE3F949-BDFC-E1C9-1ECB-13B68C7E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8-E854-4A4A-841A-0FB9E394A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84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52B6FBF-268B-44C3-308A-87605670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E1ECE8-E40D-90BE-D7B2-694D22D39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BEFC9D-7B4E-FE80-A3EB-D13D8D37F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5E4EB8-E71F-417A-93E7-D9C406BE1914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59A7C8-1A5C-7439-EB56-85A63DAEA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281C26-97FE-C988-01A1-AC03AEBDD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FC2898-E854-4A4A-841A-0FB9E394A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809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ike.com/i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0849CD-CFC4-E26B-3894-9BDA07DE7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Sito Nike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207E1A-1216-0577-CE58-7BBB7311CA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sz="4000" dirty="0">
                <a:hlinkClick r:id="rId2"/>
              </a:rPr>
              <a:t>https://www.nike.com/it/</a:t>
            </a:r>
            <a:endParaRPr lang="it-IT" sz="40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8432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F351586-C51A-CBEE-FD30-DF9ECB2CA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372"/>
            <a:ext cx="12192000" cy="59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BE8AF7A-95B8-C413-EB80-41FE93D6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318"/>
            <a:ext cx="12192000" cy="605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37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8225C49-81F7-A3F5-DBE1-487264FDB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336"/>
            <a:ext cx="12192000" cy="58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46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AF0D6EE-FAE9-BB27-52DF-ECE9E8E9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013"/>
            <a:ext cx="12192000" cy="52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F27D-AD9F-7F29-F66B-E89044E6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1A7C97-9BD9-14D2-82EE-EC18417C9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1082B4-951B-FFF2-A233-4BAB26AAA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521"/>
            <a:ext cx="12192000" cy="58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0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9A775AD-8252-D9EA-A8BD-D3E77B10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485"/>
            <a:ext cx="12192000" cy="55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96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A7CEF12-BFC4-FDF3-19D2-EB87D75E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4710"/>
            <a:ext cx="12192000" cy="54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3AB78F8-CB40-BB4B-416B-BBED6EB02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746"/>
            <a:ext cx="12192000" cy="59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0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EC9F8CC-DCF6-A5AE-5872-BC14B783B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120"/>
            <a:ext cx="12192000" cy="54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58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7774</TotalTime>
  <Words>12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Tema di Office</vt:lpstr>
      <vt:lpstr>Sito Nike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Gabry02</dc:creator>
  <cp:lastModifiedBy>Gabry02</cp:lastModifiedBy>
  <cp:revision>3</cp:revision>
  <dcterms:created xsi:type="dcterms:W3CDTF">2024-03-17T16:58:44Z</dcterms:created>
  <dcterms:modified xsi:type="dcterms:W3CDTF">2024-03-24T17:32:46Z</dcterms:modified>
</cp:coreProperties>
</file>